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4" ContentType="video/mp4"/>
  <Default Extension="png" ContentType="image/png"/>
  <Default Extension="jpeg" ContentType="image/jpeg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1" Type="http://schemas.openxmlformats.org/package/2006/relationships/metadata/core-properties" Target="docProps/core.xml" /><Relationship Id="rId0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p15="http://schemas.microsoft.com/office/powerpoint/2012/main" xmlns:r="http://schemas.openxmlformats.org/officeDocument/2006/relationships" xmlns:a="http://schemas.openxmlformats.org/drawingml/2006/main" firstSlideNum="1">
  <p:sldMasterIdLst>
    <p:sldMasterId id="2147483648" r:id="rId0"/>
  </p:sld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 type="screen16x9"/>
  <p:notesSz cx="6858000" cy="9144000"/>
  <p:defaultTextStyle>
    <a:defPPr>
      <a:defRPr lang="zh-CN"/>
    </a:defPPr>
    <a:lvl1pPr marL="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 userDrawn="true">
          <p15:clr>
            <a:srgbClr val="A4A3A4"/>
          </p15:clr>
        </p15:guide>
        <p15:guide id="2" pos="3838" userDrawn="true">
          <p15:clr>
            <a:srgbClr val="A4A3A4"/>
          </p15:clr>
        </p15:guide>
      </p15:sldGuideLst>
    </p:ext>
  </p:extLst>
</p:presentation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<?xml version="1.0" encoding="UTF-8" standalone="yes"?><Relationships xmlns="http://schemas.openxmlformats.org/package/2006/relationships"><Relationship Id="rId14" Type="http://schemas.openxmlformats.org/officeDocument/2006/relationships/slide" Target="slides/slide14.xml" /><Relationship Id="rId0" Type="http://schemas.openxmlformats.org/officeDocument/2006/relationships/slideMaster" Target="slideMasters/slideMaster1.xml" /><Relationship Id="rId13" Type="http://schemas.openxmlformats.org/officeDocument/2006/relationships/slide" Target="slides/slide13.xml" /><Relationship Id="rId1" Type="http://schemas.openxmlformats.org/officeDocument/2006/relationships/slide" Target="slides/slide1.xml" /><Relationship Id="rId10" Type="http://schemas.openxmlformats.org/officeDocument/2006/relationships/slide" Target="slides/slide10.xml" /><Relationship Id="rId11" Type="http://schemas.openxmlformats.org/officeDocument/2006/relationships/slide" Target="slides/slide11.xml" /><Relationship Id="rId12" Type="http://schemas.openxmlformats.org/officeDocument/2006/relationships/slide" Target="slides/slide12.xml" /><Relationship Id="rId15" Type="http://schemas.openxmlformats.org/officeDocument/2006/relationships/slide" Target="slides/slide15.xml" /><Relationship Id="rId16" Type="http://schemas.openxmlformats.org/officeDocument/2006/relationships/slide" Target="slides/slide16.xml" /><Relationship Id="rId17" Type="http://schemas.openxmlformats.org/officeDocument/2006/relationships/tableStyles" Target="tableStyles.xml" /><Relationship Id="rId2" Type="http://schemas.openxmlformats.org/officeDocument/2006/relationships/slide" Target="slides/slide2.xml" /><Relationship Id="rId3" Type="http://schemas.openxmlformats.org/officeDocument/2006/relationships/slide" Target="slides/slide3.xml" /><Relationship Id="rId4" Type="http://schemas.openxmlformats.org/officeDocument/2006/relationships/slide" Target="slides/slide4.xml" /><Relationship Id="rId5" Type="http://schemas.openxmlformats.org/officeDocument/2006/relationships/slide" Target="slides/slide5.xml" /><Relationship Id="rId6" Type="http://schemas.openxmlformats.org/officeDocument/2006/relationships/slide" Target="slides/slide6.xml" /><Relationship Id="rId7" Type="http://schemas.openxmlformats.org/officeDocument/2006/relationships/slide" Target="slides/slide7.xml" /><Relationship Id="rId9" Type="http://schemas.openxmlformats.org/officeDocument/2006/relationships/slide" Target="slides/slide9.xml" /><Relationship Id="rId8" Type="http://schemas.openxmlformats.org/officeDocument/2006/relationships/slide" Target="slides/slide8.xml" /></Relationship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p="http://schemas.openxmlformats.org/presentationml/2006/main" xmlns:a="http://schemas.openxmlformats.org/drawing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false">
            <a:normAutofit/>
          </a:bodyPr>
          <a:lstStyle>
            <a:lvl1pPr algn="ctr">
              <a:defRPr sz="6000"/>
            </a:lvl1pPr>
          </a:lstStyle>
          <a:p>
            <a:pPr/>
            <a:r>
              <a:rPr lang="zh-CN" altLang="en-US" dirty="false"/>
              <a:t>单击此处编辑母版标题样式</a:t>
            </a:r>
            <a:endParaRPr lang="zh-CN" altLang="en-US" dirty="false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lang="zh-CN" altLang="en-US" dirty="false"/>
              <a:t>单击此处编辑母版副标题样式</a:t>
            </a:r>
            <a:endParaRPr lang="zh-CN" altLang="en-US" dirty="false"/>
          </a:p>
        </p:txBody>
      </p:sp>
      <p:sp>
        <p:nvSpPr>
          <p:cNvPr id="4" name="日期占位符 15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60FBDFE-C587-4B4C-A407-44438C67B59E}" type="datetimeFigureOut">
              <a:rPr/>
              <a:t/>
            </a:fld>
            <a:endParaRPr lang="zh-CN" altLang="en-US"/>
          </a:p>
        </p:txBody>
      </p:sp>
      <p:sp>
        <p:nvSpPr>
          <p:cNvPr id="5" name="页脚占位符 16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6" name="灯片编号占位符 17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9AE70B2-8BF9-45C0-BB95-33D1B9D3A854}" type="slidenum">
              <a:rPr/>
              <a:t/>
            </a:fld>
            <a:endParaRPr lang="zh-CN" altLang="en-US" dirty="false"/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>
  <p:cSld name="内容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60FBDFE-C587-4B4C-A407-44438C67B59E}" type="datetimeFigureOut">
              <a:rPr/>
              <a:t/>
            </a:fld>
            <a:endParaRPr lang="zh-CN" altLang="en-US"/>
          </a:p>
        </p:txBody>
      </p:sp>
      <p:sp>
        <p:nvSpPr>
          <p:cNvPr id="65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6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9AE70B2-8BF9-45C0-BB95-33D1B9D3A854}" type="slidenum">
              <a:rPr/>
              <a:t/>
            </a:fld>
            <a:endParaRPr lang="zh-CN" altLang="en-US"/>
          </a:p>
        </p:txBody>
      </p:sp>
      <p:sp>
        <p:nvSpPr>
          <p:cNvPr id="67" name="内容占位符 6"/>
          <p:cNvSpPr>
            <a:spLocks noGrp="true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false"/>
              <a:t>单击此处编辑母版文本样式</a:t>
            </a:r>
            <a:endParaRPr lang="zh-CN" altLang="en-US" dirty="false"/>
          </a:p>
          <a:p>
            <a:pPr lvl="1"/>
            <a:r>
              <a:rPr lang="zh-CN" altLang="en-US" dirty="false"/>
              <a:t>第二级</a:t>
            </a:r>
            <a:endParaRPr lang="zh-CN" altLang="en-US" dirty="false"/>
          </a:p>
          <a:p>
            <a:pPr lvl="2"/>
            <a:r>
              <a:rPr lang="zh-CN" altLang="en-US" dirty="false"/>
              <a:t>第三级</a:t>
            </a:r>
            <a:endParaRPr lang="zh-CN" altLang="en-US" dirty="false"/>
          </a:p>
          <a:p>
            <a:pPr lvl="3"/>
            <a:r>
              <a:rPr lang="zh-CN" altLang="en-US" dirty="false"/>
              <a:t>第四级</a:t>
            </a:r>
            <a:endParaRPr lang="zh-CN" altLang="en-US" dirty="false"/>
          </a:p>
          <a:p>
            <a:pPr lvl="4"/>
            <a:r>
              <a:rPr lang="zh-CN" altLang="en-US" dirty="false"/>
              <a:t>第五级</a:t>
            </a:r>
            <a:endParaRPr lang="zh-CN" altLang="en-US" dirty="false"/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>
  <p:cSld name="末尾幻灯片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60FBDFE-C587-4B4C-A407-44438C67B59E}" type="datetimeFigureOut">
              <a:rPr/>
              <a:t/>
            </a:fld>
            <a:endParaRPr lang="zh-CN" altLang="en-US"/>
          </a:p>
        </p:txBody>
      </p:sp>
      <p:sp>
        <p:nvSpPr>
          <p:cNvPr id="15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6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9AE70B2-8BF9-45C0-BB95-33D1B9D3A854}" type="slidenum">
              <a:rPr/>
              <a:t/>
            </a:fld>
            <a:endParaRPr lang="zh-CN" altLang="en-US"/>
          </a:p>
        </p:txBody>
      </p:sp>
      <p:sp>
        <p:nvSpPr>
          <p:cNvPr id="17" name="标题 1"/>
          <p:cNvSpPr>
            <a:spLocks noGrp="true"/>
          </p:cNvSpPr>
          <p:nvPr>
            <p:ph type="title" hasCustomPrompt="true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false" anchor="t" anchorCtr="false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false"/>
              <a:t>单击此处编辑标题</a:t>
            </a:r>
            <a:endParaRPr lang="zh-CN" altLang="en-US"/>
          </a:p>
        </p:txBody>
      </p:sp>
      <p:sp>
        <p:nvSpPr>
          <p:cNvPr id="18" name="文本占位符 6"/>
          <p:cNvSpPr>
            <a:spLocks noGrp="true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false"/>
              <a:t>单击此处编辑母版文本样式</a:t>
            </a:r>
            <a:endParaRPr lang="zh-CN" altLang="en-US" dirty="false"/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type="obj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true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false" anchor="ctr" anchorCtr="false">
            <a:normAutofit/>
          </a:bodyPr>
          <a:lstStyle/>
          <a:p>
            <a:pPr lvl="0"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9" name="内容占位符 2"/>
          <p:cNvSpPr>
            <a:spLocks noGrp="true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false">
            <a:normAutofit/>
          </a:bodyPr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10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60FBDFE-C587-4B4C-A407-44438C67B59E}" type="datetimeFigureOut">
              <a:rPr/>
              <a:t/>
            </a:fld>
            <a:endParaRPr lang="zh-CN" altLang="en-US"/>
          </a:p>
        </p:txBody>
      </p:sp>
      <p:sp>
        <p:nvSpPr>
          <p:cNvPr id="11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12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9AE70B2-8BF9-45C0-BB95-33D1B9D3A854}" type="slidenum">
              <a:rPr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a="http://schemas.openxmlformats.org/drawingml/2006/main" type="secHead">
  <p:cSld name="节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true"/>
          </p:cNvSpPr>
          <p:nvPr>
            <p:ph type="title" hasCustomPrompt="true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false">
            <a:normAutofit/>
          </a:bodyPr>
          <a:lstStyle>
            <a:lvl1pPr>
              <a:defRPr sz="4400"/>
            </a:lvl1pPr>
          </a:lstStyle>
          <a:p>
            <a:pPr/>
            <a:r>
              <a:rPr lang="zh-CN" altLang="en-US" dirty="false"/>
              <a:t>单击此处编辑标题</a:t>
            </a:r>
            <a:endParaRPr lang="zh-CN" altLang="en-US" dirty="false"/>
          </a:p>
        </p:txBody>
      </p:sp>
      <p:sp>
        <p:nvSpPr>
          <p:cNvPr id="21" name="文本占位符 2"/>
          <p:cNvSpPr>
            <a:spLocks noGrp="true"/>
          </p:cNvSpPr>
          <p:nvPr>
            <p:ph type="body" idx="1" hasCustomPrompt="true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false"/>
              <a:t>单击此处编辑文本</a:t>
            </a:r>
            <a:endParaRPr lang="zh-CN" altLang="en-US" dirty="false"/>
          </a:p>
        </p:txBody>
      </p:sp>
      <p:sp>
        <p:nvSpPr>
          <p:cNvPr id="22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60FBDFE-C587-4B4C-A407-44438C67B59E}" type="datetimeFigureOut">
              <a:rPr/>
              <a:t/>
            </a:fld>
            <a:endParaRPr lang="zh-CN" altLang="en-US"/>
          </a:p>
        </p:txBody>
      </p:sp>
      <p:sp>
        <p:nvSpPr>
          <p:cNvPr id="23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24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9AE70B2-8BF9-45C0-BB95-33D1B9D3A854}" type="slidenum">
              <a:rPr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type="twoObj">
  <p:cSld name="两栏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true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false" anchor="ctr" anchorCtr="false">
            <a:normAutofit/>
          </a:bodyPr>
          <a:lstStyle/>
          <a:p>
            <a:pPr lvl="0"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27" name="内容占位符 2"/>
          <p:cNvSpPr>
            <a:spLocks noGrp="true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false">
            <a:normAutofit/>
          </a:bodyPr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28" name="内容占位符 3"/>
          <p:cNvSpPr>
            <a:spLocks noGrp="true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false"/>
              <a:t>单击此处编辑母版文本样式</a:t>
            </a:r>
            <a:endParaRPr lang="zh-CN" altLang="en-US" dirty="false"/>
          </a:p>
          <a:p>
            <a:pPr lvl="1"/>
            <a:r>
              <a:rPr lang="zh-CN" altLang="en-US" dirty="false"/>
              <a:t>第二级</a:t>
            </a:r>
            <a:endParaRPr lang="zh-CN" altLang="en-US" dirty="false"/>
          </a:p>
          <a:p>
            <a:pPr lvl="2"/>
            <a:r>
              <a:rPr lang="zh-CN" altLang="en-US" dirty="false"/>
              <a:t>第三级</a:t>
            </a:r>
            <a:endParaRPr lang="zh-CN" altLang="en-US" dirty="false"/>
          </a:p>
          <a:p>
            <a:pPr lvl="3"/>
            <a:r>
              <a:rPr lang="zh-CN" altLang="en-US" dirty="false"/>
              <a:t>第四级</a:t>
            </a:r>
            <a:endParaRPr lang="zh-CN" altLang="en-US" dirty="false"/>
          </a:p>
          <a:p>
            <a:pPr lvl="4"/>
            <a:r>
              <a:rPr lang="zh-CN" altLang="en-US" dirty="false"/>
              <a:t>第五级</a:t>
            </a:r>
            <a:endParaRPr lang="zh-CN" altLang="en-US" dirty="false"/>
          </a:p>
        </p:txBody>
      </p:sp>
      <p:sp>
        <p:nvSpPr>
          <p:cNvPr id="29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60FBDFE-C587-4B4C-A407-44438C67B59E}" type="datetimeFigureOut">
              <a:rPr/>
              <a:t/>
            </a:fld>
            <a:endParaRPr lang="zh-CN" altLang="en-US"/>
          </a:p>
        </p:txBody>
      </p:sp>
      <p:sp>
        <p:nvSpPr>
          <p:cNvPr id="30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31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9AE70B2-8BF9-45C0-BB95-33D1B9D3A854}" type="slidenum">
              <a:rPr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type="twoTxTwoObj">
  <p:cSld name="比较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true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false" anchor="ctr" anchorCtr="false">
            <a:normAutofit/>
          </a:bodyPr>
          <a:lstStyle/>
          <a:p>
            <a:pPr lvl="0"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34" name="文本占位符 2"/>
          <p:cNvSpPr>
            <a:spLocks noGrp="true"/>
          </p:cNvSpPr>
          <p:nvPr>
            <p:ph type="body" idx="1" hasCustomPrompt="true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false">
            <a:normAutofit/>
          </a:bodyPr>
          <a:lstStyle>
            <a:lvl1pPr marL="0" indent="0">
              <a:lnSpc>
                <a:spcPct val="100000"/>
              </a:lnSpc>
              <a:buNone/>
              <a:defRPr sz="2000" b="true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 dirty="false"/>
              <a:t>单击此处编辑文本</a:t>
            </a:r>
            <a:endParaRPr lang="zh-CN" altLang="en-US" dirty="false"/>
          </a:p>
        </p:txBody>
      </p:sp>
      <p:sp>
        <p:nvSpPr>
          <p:cNvPr id="35" name="内容占位符 3"/>
          <p:cNvSpPr>
            <a:spLocks noGrp="true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false">
            <a:normAutofit/>
          </a:bodyPr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36" name="文本占位符 4"/>
          <p:cNvSpPr>
            <a:spLocks noGrp="true"/>
          </p:cNvSpPr>
          <p:nvPr>
            <p:ph type="body" sz="quarter" idx="3" hasCustomPrompt="true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false" anchor="t" anchorCtr="false">
            <a:normAutofit/>
          </a:bodyPr>
          <a:lstStyle>
            <a:lvl1pPr marL="0" indent="0">
              <a:lnSpc>
                <a:spcPct val="100000"/>
              </a:lnSpc>
              <a:buNone/>
              <a:defRPr sz="2000" b="true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true"/>
            </a:lvl2pPr>
            <a:lvl3pPr marL="914400" indent="0">
              <a:buNone/>
              <a:defRPr sz="1800" b="true"/>
            </a:lvl3pPr>
            <a:lvl4pPr marL="1371600" indent="0">
              <a:buNone/>
              <a:defRPr sz="1600" b="true"/>
            </a:lvl4pPr>
            <a:lvl5pPr marL="1828800" indent="0">
              <a:buNone/>
              <a:defRPr sz="1600" b="true"/>
            </a:lvl5pPr>
            <a:lvl6pPr marL="2286000" indent="0">
              <a:buNone/>
              <a:defRPr sz="1600" b="true"/>
            </a:lvl6pPr>
            <a:lvl7pPr marL="2743200" indent="0">
              <a:buNone/>
              <a:defRPr sz="1600" b="true"/>
            </a:lvl7pPr>
            <a:lvl8pPr marL="3200400" indent="0">
              <a:buNone/>
              <a:defRPr sz="1600" b="true"/>
            </a:lvl8pPr>
            <a:lvl9pPr marL="3657600" indent="0">
              <a:buNone/>
              <a:defRPr sz="1600" b="true"/>
            </a:lvl9pPr>
          </a:lstStyle>
          <a:p>
            <a:pPr lvl="0"/>
            <a:r>
              <a:rPr lang="zh-CN" altLang="en-US" smtClean="false"/>
              <a:t>单击此处编辑文本</a:t>
            </a:r>
            <a:endParaRPr lang="zh-CN" altLang="en-US"/>
          </a:p>
        </p:txBody>
      </p:sp>
      <p:sp>
        <p:nvSpPr>
          <p:cNvPr id="37" name="内容占位符 5"/>
          <p:cNvSpPr>
            <a:spLocks noGrp="true"/>
          </p:cNvSpPr>
          <p:nvPr>
            <p:ph sz="quarter"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false">
            <a:normAutofit/>
          </a:bodyPr>
          <a:lstStyle/>
          <a:p>
            <a:pPr lvl="0"/>
            <a:r>
              <a:rPr lang="zh-CN" altLang="en-US" smtClean="false"/>
              <a:t>单击此处编辑母版文本样式</a:t>
            </a:r>
            <a:endParaRPr lang="zh-CN" altLang="en-US" smtClean="false"/>
          </a:p>
          <a:p>
            <a:pPr lvl="1"/>
            <a:r>
              <a:rPr lang="zh-CN" altLang="en-US" smtClean="false"/>
              <a:t>第二级</a:t>
            </a:r>
            <a:endParaRPr lang="zh-CN" altLang="en-US" smtClean="false"/>
          </a:p>
          <a:p>
            <a:pPr lvl="2"/>
            <a:r>
              <a:rPr lang="zh-CN" altLang="en-US" smtClean="false"/>
              <a:t>第三级</a:t>
            </a:r>
            <a:endParaRPr lang="zh-CN" altLang="en-US" smtClean="false"/>
          </a:p>
          <a:p>
            <a:pPr lvl="3"/>
            <a:r>
              <a:rPr lang="zh-CN" altLang="en-US" smtClean="false"/>
              <a:t>第四级</a:t>
            </a:r>
            <a:endParaRPr lang="zh-CN" altLang="en-US" smtClean="false"/>
          </a:p>
          <a:p>
            <a:pPr lvl="4"/>
            <a:r>
              <a:rPr lang="zh-CN" altLang="en-US" smtClean="false"/>
              <a:t>第五级</a:t>
            </a:r>
            <a:endParaRPr lang="zh-CN" altLang="en-US"/>
          </a:p>
        </p:txBody>
      </p:sp>
      <p:sp>
        <p:nvSpPr>
          <p:cNvPr id="38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60FBDFE-C587-4B4C-A407-44438C67B59E}" type="datetimeFigureOut">
              <a:rPr/>
              <a:t/>
            </a:fld>
            <a:endParaRPr lang="zh-CN" altLang="en-US"/>
          </a:p>
        </p:txBody>
      </p:sp>
      <p:sp>
        <p:nvSpPr>
          <p:cNvPr id="39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0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9AE70B2-8BF9-45C0-BB95-33D1B9D3A854}" type="slidenum">
              <a:rPr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type="titleOnly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true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false" anchor="ctr" anchorCtr="false">
            <a:normAutofit/>
          </a:bodyPr>
          <a:lstStyle/>
          <a:p>
            <a:pPr lvl="0"/>
            <a:r>
              <a:rPr lang="zh-CN" altLang="en-US" smtClean="false"/>
              <a:t>单击此处编辑母版标题样式</a:t>
            </a:r>
            <a:endParaRPr lang="zh-CN" altLang="en-US"/>
          </a:p>
        </p:txBody>
      </p:sp>
      <p:sp>
        <p:nvSpPr>
          <p:cNvPr id="4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60FBDFE-C587-4B4C-A407-44438C67B59E}" type="datetimeFigureOut">
              <a:rPr/>
              <a:t/>
            </a:fld>
            <a:endParaRPr lang="zh-CN" altLang="en-US"/>
          </a:p>
        </p:txBody>
      </p:sp>
      <p:sp>
        <p:nvSpPr>
          <p:cNvPr id="4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9AE70B2-8BF9-45C0-BB95-33D1B9D3A854}" type="slidenum">
              <a:rPr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type="blank">
  <p:cSld name="空白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60FBDFE-C587-4B4C-A407-44438C67B59E}" type="datetimeFigureOut">
              <a:rPr/>
              <a:t/>
            </a:fld>
            <a:endParaRPr lang="zh-CN" altLang="en-US"/>
          </a:p>
        </p:txBody>
      </p:sp>
      <p:sp>
        <p:nvSpPr>
          <p:cNvPr id="48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49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9AE70B2-8BF9-45C0-BB95-33D1B9D3A854}" type="slidenum">
              <a:rPr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>
  <p:cSld name="图片与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2"/>
          <p:cNvSpPr>
            <a:spLocks noGrp="true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false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52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false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false"/>
              <a:t>单击此处编辑母版文本样式</a:t>
            </a:r>
            <a:endParaRPr lang="zh-CN" altLang="en-US"/>
          </a:p>
        </p:txBody>
      </p:sp>
      <p:sp>
        <p:nvSpPr>
          <p:cNvPr id="53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9EFD9D74-47D9-4702-A33C-335B63B48DBF}" type="datetimeFigureOut">
              <a:rPr/>
              <a:t/>
            </a:fld>
            <a:endParaRPr lang="zh-CN" altLang="en-US" dirty="false"/>
          </a:p>
        </p:txBody>
      </p:sp>
      <p:sp>
        <p:nvSpPr>
          <p:cNvPr id="54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 dirty="false"/>
          </a:p>
        </p:txBody>
      </p:sp>
      <p:sp>
        <p:nvSpPr>
          <p:cNvPr id="55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FABC47A4-756D-490B-A52F-7D9E2C9FC05F}" type="slidenum">
              <a:rPr/>
              <a:t/>
            </a:fld>
            <a:endParaRPr lang="zh-CN" altLang="en-US"/>
          </a:p>
        </p:txBody>
      </p:sp>
      <p:sp>
        <p:nvSpPr>
          <p:cNvPr id="56" name="标题 8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type="vertTitleAndTx">
  <p:cSld name="竖排标题与文本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竖排标题 1"/>
          <p:cNvSpPr>
            <a:spLocks noGrp="true"/>
          </p:cNvSpPr>
          <p:nvPr>
            <p:ph type="title" orient="vert" hasCustomPrompt="true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false" anchor="ctr" anchorCtr="false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false"/>
              <a:t>单击此处编辑标题</a:t>
            </a:r>
            <a:endParaRPr lang="zh-CN" altLang="en-US"/>
          </a:p>
        </p:txBody>
      </p:sp>
      <p:sp>
        <p:nvSpPr>
          <p:cNvPr id="59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false"/>
              <a:t>单击此处编辑母版文本样式</a:t>
            </a:r>
            <a:endParaRPr lang="zh-CN" altLang="en-US" dirty="false"/>
          </a:p>
          <a:p>
            <a:pPr lvl="1"/>
            <a:r>
              <a:rPr lang="zh-CN" altLang="en-US" dirty="false"/>
              <a:t>第二级</a:t>
            </a:r>
            <a:endParaRPr lang="zh-CN" altLang="en-US" dirty="false"/>
          </a:p>
          <a:p>
            <a:pPr lvl="2"/>
            <a:r>
              <a:rPr lang="zh-CN" altLang="en-US" dirty="false"/>
              <a:t>第三级</a:t>
            </a:r>
            <a:endParaRPr lang="zh-CN" altLang="en-US" dirty="false"/>
          </a:p>
          <a:p>
            <a:pPr lvl="3"/>
            <a:r>
              <a:rPr lang="zh-CN" altLang="en-US" dirty="false"/>
              <a:t>第四级</a:t>
            </a:r>
            <a:endParaRPr lang="zh-CN" altLang="en-US" dirty="false"/>
          </a:p>
          <a:p>
            <a:pPr lvl="4"/>
            <a:r>
              <a:rPr lang="zh-CN" altLang="en-US" dirty="false"/>
              <a:t>第五级</a:t>
            </a:r>
            <a:endParaRPr lang="zh-CN" altLang="en-US" dirty="false"/>
          </a:p>
        </p:txBody>
      </p:sp>
      <p:sp>
        <p:nvSpPr>
          <p:cNvPr id="60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pPr/>
            <a:fld id="{760FBDFE-C587-4B4C-A407-44438C67B59E}" type="datetimeFigureOut">
              <a:rPr/>
              <a:t/>
            </a:fld>
            <a:endParaRPr lang="zh-CN" altLang="en-US"/>
          </a:p>
        </p:txBody>
      </p:sp>
      <p:sp>
        <p:nvSpPr>
          <p:cNvPr id="61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pPr/>
            <a:endParaRPr lang="zh-CN" altLang="en-US"/>
          </a:p>
        </p:txBody>
      </p:sp>
      <p:sp>
        <p:nvSpPr>
          <p:cNvPr id="62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9AE70B2-8BF9-45C0-BB95-33D1B9D3A854}" type="slidenum">
              <a:rPr/>
              <a:t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1.xml" /><Relationship Id="rId1" Type="http://schemas.openxmlformats.org/officeDocument/2006/relationships/slideLayout" Target="../slideLayouts/slideLayout2.xml" /><Relationship Id="rId10" Type="http://schemas.openxmlformats.org/officeDocument/2006/relationships/slideLayout" Target="../slideLayouts/slideLayout11.xml" /><Relationship Id="rId4" Type="http://schemas.openxmlformats.org/officeDocument/2006/relationships/slideLayout" Target="../slideLayouts/slideLayout5.xml" /><Relationship Id="rId11" Type="http://schemas.openxmlformats.org/officeDocument/2006/relationships/theme" Target="../theme/theme1.xml" /><Relationship Id="rId2" Type="http://schemas.openxmlformats.org/officeDocument/2006/relationships/slideLayout" Target="../slideLayouts/slideLayout3.xml" /><Relationship Id="rId3" Type="http://schemas.openxmlformats.org/officeDocument/2006/relationships/slideLayout" Target="../slideLayouts/slideLayout4.xml" /><Relationship Id="rId5" Type="http://schemas.openxmlformats.org/officeDocument/2006/relationships/slideLayout" Target="../slideLayouts/slideLayout6.xml" /><Relationship Id="rId6" Type="http://schemas.openxmlformats.org/officeDocument/2006/relationships/slideLayout" Target="../slideLayouts/slideLayout7.xml" /><Relationship Id="rId7" Type="http://schemas.openxmlformats.org/officeDocument/2006/relationships/slideLayout" Target="../slideLayouts/slideLayout8.xml" /><Relationship Id="rId8" Type="http://schemas.openxmlformats.org/officeDocument/2006/relationships/slideLayout" Target="../slideLayouts/slideLayout9.xml" /><Relationship Id="rId9" Type="http://schemas.openxmlformats.org/officeDocument/2006/relationships/slideLayout" Target="../slideLayouts/slideLayout10.xml" 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false" anchor="ctr" anchorCtr="false">
            <a:normAutofit/>
          </a:bodyPr>
          <a:lstStyle/>
          <a:p>
            <a:pPr/>
            <a:r>
              <a:rPr lang="zh-CN" altLang="en-US" dirty="false"/>
              <a:t>单击此处编辑母版标题样式</a:t>
            </a:r>
            <a:endParaRPr lang="zh-CN" altLang="en-US" dirty="false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false">
            <a:normAutofit/>
          </a:bodyPr>
          <a:lstStyle/>
          <a:p>
            <a:pPr lvl="0"/>
            <a:r>
              <a:rPr lang="zh-CN" altLang="en-US" dirty="false"/>
              <a:t>单击此处编辑母版文本样式</a:t>
            </a:r>
            <a:endParaRPr lang="zh-CN" altLang="en-US" dirty="false"/>
          </a:p>
          <a:p>
            <a:pPr lvl="1"/>
            <a:r>
              <a:rPr lang="zh-CN" altLang="en-US" dirty="false"/>
              <a:t>第二级</a:t>
            </a:r>
            <a:endParaRPr lang="zh-CN" altLang="en-US" dirty="false"/>
          </a:p>
          <a:p>
            <a:pPr lvl="2"/>
            <a:r>
              <a:rPr lang="zh-CN" altLang="en-US" dirty="false"/>
              <a:t>第三级</a:t>
            </a:r>
            <a:endParaRPr lang="zh-CN" altLang="en-US" dirty="false"/>
          </a:p>
          <a:p>
            <a:pPr lvl="3"/>
            <a:r>
              <a:rPr lang="zh-CN" altLang="en-US" dirty="false"/>
              <a:t>第四级</a:t>
            </a:r>
            <a:endParaRPr lang="zh-CN" altLang="en-US" dirty="false"/>
          </a:p>
          <a:p>
            <a:pPr lvl="4"/>
            <a:r>
              <a:rPr lang="zh-CN" altLang="en-US" dirty="false"/>
              <a:t>第五级</a:t>
            </a:r>
            <a:endParaRPr lang="zh-CN" altLang="en-US" dirty="false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760FBDFE-C587-4B4C-A407-44438C67B59E}" type="datetimeFigureOut">
              <a:rPr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zh-CN" altLang="en-US" dirty="false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false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49AE70B2-8BF9-45C0-BB95-33D1B9D3A854}" type="slidenum">
              <a:rPr/>
              <a:t/>
            </a:fld>
            <a:endParaRPr lang="zh-CN" altLang="en-US" dirty="fal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false" eaLnBrk="true" fontAlgn="auto" latinLnBrk="false" hangingPunct="true">
        <a:lnSpc>
          <a:spcPct val="100000"/>
        </a:lnSpc>
        <a:spcBef>
          <a:spcPct val="1"/>
        </a:spcBef>
        <a:buNone/>
        <a:defRPr sz="3600" b="false" u="none" strike="noStrike" kern="1200" cap="none" spc="300" normalizeH="false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false" eaLnBrk="true" fontAlgn="auto" latinLnBrk="false" hangingPunct="true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false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false" eaLnBrk="true" fontAlgn="auto" latinLnBrk="false" hangingPunct="true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false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false" eaLnBrk="true" fontAlgn="auto" latinLnBrk="false" hangingPunct="true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false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false" eaLnBrk="true" fontAlgn="auto" latinLnBrk="false" hangingPunct="true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false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false" eaLnBrk="true" fontAlgn="auto" latinLnBrk="false" hangingPunct="true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false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image" Target="media/image1.jpeg" /><Relationship Id="rId0" Type="http://schemas.openxmlformats.org/officeDocument/2006/relationships/slideLayout" Target="../slideLayouts/slideLayout1.xml" /></Relationships>
</file>

<file path=ppt/slides/_rels/slide10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png" /></Relationships>
</file>

<file path=ppt/slides/_rels/slide11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3.png" /></Relationships>
</file>

<file path=ppt/slides/_rels/slide1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4.png" /><Relationship Id="rId2" Type="http://schemas.openxmlformats.org/officeDocument/2006/relationships/image" Target="media/image5.png" /></Relationships>
</file>

<file path=ppt/slides/_rels/slide1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6.png" /></Relationships>
</file>

<file path=ppt/slides/_rels/slide1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1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6.png" /></Relationships>
</file>

<file path=ppt/slides/_rels/slide2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7.jpeg" /><Relationship Id="rId2" Type="http://schemas.openxmlformats.org/officeDocument/2006/relationships/image" Target="media/image8.png" /><Relationship Id="rId3" Type="http://schemas.openxmlformats.org/officeDocument/2006/relationships/image" Target="media/image9.png" /><Relationship Id="rId4" Type="http://schemas.openxmlformats.org/officeDocument/2006/relationships/image" Target="media/image10.png" /></Relationships>
</file>

<file path=ppt/slides/_rels/slide3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11.png" /></Relationships>
</file>

<file path=ppt/slides/_rels/slide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6.png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video" Target="media/media1.mp4" /><Relationship Id="rId0" Type="http://schemas.openxmlformats.org/officeDocument/2006/relationships/slideLayout" Target="../slideLayouts/slideLayout2.xml" /><Relationship Id="rId2" Type="http://schemas.microsoft.com/office/2007/relationships/media" Target="media/media1.mp4" /><Relationship Id="rId3" Type="http://schemas.openxmlformats.org/officeDocument/2006/relationships/image" Target="media/image12.png" /></Relationships>
</file>

<file path=ppt/slides/_rels/slide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13.png" /></Relationships>
</file>

<file path=ppt/slides/_rels/slide7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video" Target="media/media2.mp4" /><Relationship Id="rId7" Type="http://schemas.openxmlformats.org/officeDocument/2006/relationships/image" Target="media/image16.png" /><Relationship Id="rId2" Type="http://schemas.microsoft.com/office/2007/relationships/media" Target="media/media2.mp4" /><Relationship Id="rId4" Type="http://schemas.openxmlformats.org/officeDocument/2006/relationships/video" Target="media/media3.mp4" /><Relationship Id="rId3" Type="http://schemas.openxmlformats.org/officeDocument/2006/relationships/image" Target="media/image14.png" /><Relationship Id="rId6" Type="http://schemas.openxmlformats.org/officeDocument/2006/relationships/image" Target="media/image15.png" /><Relationship Id="rId5" Type="http://schemas.microsoft.com/office/2007/relationships/media" Target="media/media3.mp4" /></Relationships>
</file>

<file path=ppt/slides/_rels/slide8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17.png" /><Relationship Id="rId2" Type="http://schemas.openxmlformats.org/officeDocument/2006/relationships/image" Target="media/image18.png" /></Relationships>
</file>

<file path=ppt/slides/_rels/slide9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19.png" 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/>
        <p:txBody>
          <a:bodyPr/>
          <a:p>
            <a:pPr/>
            <a:endParaRPr lang="zh-CN" altLang="zh-CN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pPr/>
            <a:endParaRPr lang="zh-CN" altLang="en-US"/>
          </a:p>
        </p:txBody>
      </p:sp>
      <p:pic>
        <p:nvPicPr>
          <p:cNvPr id="4" name="图片 6" descr="df4a131f47b7ec4b076a28ae012b987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0"/>
            <a:ext cx="12187555" cy="6858000"/>
          </a:xfrm>
          <a:prstGeom prst="rect">
            <a:avLst/>
          </a:prstGeom>
        </p:spPr>
      </p:pic>
      <p:sp>
        <p:nvSpPr>
          <p:cNvPr id="5" name="文本框 7"/>
          <p:cNvSpPr txBox="true"/>
          <p:nvPr/>
        </p:nvSpPr>
        <p:spPr>
          <a:xfrm>
            <a:off x="3027045" y="1323975"/>
            <a:ext cx="7145020" cy="76835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en-US" altLang="zh-CN" sz="4400"/>
              <a:t>C</a:t>
            </a:r>
            <a:r>
              <a:rPr lang="zh-CN" altLang="en-US" sz="4400"/>
              <a:t>语言课程设计作品介绍</a:t>
            </a:r>
            <a:endParaRPr lang="zh-CN" altLang="en-US" sz="4400"/>
          </a:p>
        </p:txBody>
      </p:sp>
      <p:sp>
        <p:nvSpPr>
          <p:cNvPr id="6" name="文本框 8"/>
          <p:cNvSpPr txBox="true"/>
          <p:nvPr/>
        </p:nvSpPr>
        <p:spPr>
          <a:xfrm>
            <a:off x="5095875" y="2419350"/>
            <a:ext cx="4477385" cy="64516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3600"/>
              <a:t>生成式</a:t>
            </a:r>
            <a:r>
              <a:rPr lang="en-US" altLang="zh-CN" sz="3600"/>
              <a:t>AI</a:t>
            </a:r>
            <a:endParaRPr lang="en-US" altLang="zh-CN" sz="3600"/>
          </a:p>
        </p:txBody>
      </p:sp>
      <p:sp>
        <p:nvSpPr>
          <p:cNvPr id="7" name="文本框 9"/>
          <p:cNvSpPr txBox="true"/>
          <p:nvPr/>
        </p:nvSpPr>
        <p:spPr>
          <a:xfrm>
            <a:off x="4796790" y="3560445"/>
            <a:ext cx="6567805" cy="52197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2800"/>
              <a:t>孟宪喆</a:t>
            </a:r>
            <a:r>
              <a:rPr lang="en-US" altLang="zh-CN" sz="2800"/>
              <a:t>   </a:t>
            </a:r>
            <a:r>
              <a:rPr lang="zh-CN" altLang="en-US" sz="2800"/>
              <a:t>徐多泽</a:t>
            </a:r>
            <a:endParaRPr lang="zh-CN" altLang="en-US" sz="2800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true"/>
          <p:nvPr/>
        </p:nvSpPr>
        <p:spPr>
          <a:xfrm>
            <a:off x="577215" y="383540"/>
            <a:ext cx="412559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第四步：最终逻辑分析</a:t>
            </a:r>
            <a:endParaRPr lang="zh-CN" altLang="en-US"/>
          </a:p>
        </p:txBody>
      </p:sp>
      <p:sp>
        <p:nvSpPr>
          <p:cNvPr id="10" name="文本框 4"/>
          <p:cNvSpPr txBox="true"/>
          <p:nvPr/>
        </p:nvSpPr>
        <p:spPr>
          <a:xfrm>
            <a:off x="577215" y="961390"/>
            <a:ext cx="5288280" cy="64516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在我们的几百个文件里面进行逻辑查找，用最快的算法，快速把程序跑出来！</a:t>
            </a:r>
            <a:endParaRPr lang="zh-CN" altLang="en-US"/>
          </a:p>
        </p:txBody>
      </p:sp>
      <p:sp>
        <p:nvSpPr>
          <p:cNvPr id="11" name="文本框 6"/>
          <p:cNvSpPr txBox="true"/>
          <p:nvPr/>
        </p:nvSpPr>
        <p:spPr>
          <a:xfrm>
            <a:off x="577215" y="1816100"/>
            <a:ext cx="655510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于是就有：</a:t>
            </a:r>
            <a:endParaRPr lang="zh-CN" altLang="en-US"/>
          </a:p>
        </p:txBody>
      </p:sp>
      <p:pic>
        <p:nvPicPr>
          <p:cNvPr id="12" name="图片 9" descr="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02790" y="1713865"/>
            <a:ext cx="648970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"/>
          <p:cNvSpPr txBox="true"/>
          <p:nvPr/>
        </p:nvSpPr>
        <p:spPr>
          <a:xfrm>
            <a:off x="577215" y="369570"/>
            <a:ext cx="5200015" cy="375285"/>
          </a:xfrm>
          <a:prstGeom prst="rect">
            <a:avLst/>
          </a:prstGeom>
          <a:noFill/>
        </p:spPr>
        <p:txBody>
          <a:bodyPr wrap="square" rtlCol="false">
            <a:noAutofit/>
          </a:bodyPr>
          <a:p>
            <a:pPr/>
            <a:r>
              <a:rPr lang="zh-CN" altLang="en-US"/>
              <a:t>彩蛋！！！现在是彩蛋时刻！！！</a:t>
            </a:r>
            <a:endParaRPr lang="zh-CN" altLang="en-US"/>
          </a:p>
        </p:txBody>
      </p:sp>
      <p:pic>
        <p:nvPicPr>
          <p:cNvPr id="15" name="图片 4" descr="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37260" y="1097280"/>
            <a:ext cx="64643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3" descr="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6540" y="809625"/>
            <a:ext cx="5647055" cy="4410075"/>
          </a:xfrm>
          <a:prstGeom prst="rect">
            <a:avLst/>
          </a:prstGeom>
        </p:spPr>
      </p:pic>
      <p:pic>
        <p:nvPicPr>
          <p:cNvPr id="18" name="图片 4" descr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135" y="871220"/>
            <a:ext cx="5883910" cy="43929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endParaRPr lang="zh-CN" altLang="en-US"/>
          </a:p>
        </p:txBody>
      </p:sp>
      <p:sp>
        <p:nvSpPr>
          <p:cNvPr id="21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pPr/>
            <a:endParaRPr lang="zh-CN" altLang="en-US"/>
          </a:p>
        </p:txBody>
      </p:sp>
      <p:pic>
        <p:nvPicPr>
          <p:cNvPr id="22" name="图片 3" descr="图片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58000"/>
          </a:xfrm>
          <a:prstGeom prst="rect">
            <a:avLst/>
          </a:prstGeom>
        </p:spPr>
      </p:pic>
      <p:sp>
        <p:nvSpPr>
          <p:cNvPr id="23" name="文本框 4"/>
          <p:cNvSpPr txBox="true"/>
          <p:nvPr/>
        </p:nvSpPr>
        <p:spPr>
          <a:xfrm>
            <a:off x="3510915" y="2184400"/>
            <a:ext cx="6985000" cy="829945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4800"/>
              <a:t>其他炸裂性消息</a:t>
            </a:r>
            <a:endParaRPr lang="zh-CN" altLang="en-US" sz="4800"/>
          </a:p>
        </p:txBody>
      </p:sp>
      <p:sp>
        <p:nvSpPr>
          <p:cNvPr id="24" name="文本框 5"/>
          <p:cNvSpPr txBox="true"/>
          <p:nvPr/>
        </p:nvSpPr>
        <p:spPr>
          <a:xfrm>
            <a:off x="4147185" y="3363595"/>
            <a:ext cx="362204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主要设计者：孟宪喆</a:t>
            </a:r>
            <a:r>
              <a:rPr lang="en-US" altLang="zh-CN"/>
              <a:t>+</a:t>
            </a:r>
            <a:r>
              <a:rPr lang="zh-CN" altLang="en-US"/>
              <a:t>徐多泽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3"/>
          <p:cNvSpPr txBox="true"/>
          <p:nvPr/>
        </p:nvSpPr>
        <p:spPr>
          <a:xfrm>
            <a:off x="540385" y="346710"/>
            <a:ext cx="678497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我们实现了诸多本课程的历史第一个：</a:t>
            </a:r>
            <a:endParaRPr lang="zh-CN" altLang="en-US"/>
          </a:p>
        </p:txBody>
      </p:sp>
      <p:sp>
        <p:nvSpPr>
          <p:cNvPr id="27" name="文本框 4"/>
          <p:cNvSpPr txBox="true"/>
          <p:nvPr/>
        </p:nvSpPr>
        <p:spPr>
          <a:xfrm>
            <a:off x="599440" y="902335"/>
            <a:ext cx="666623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en-US" altLang="zh-CN"/>
              <a:t>1.</a:t>
            </a:r>
            <a:r>
              <a:rPr lang="zh-CN" altLang="en-US"/>
              <a:t>实现了第一个</a:t>
            </a:r>
            <a:r>
              <a:rPr lang="en-US" altLang="zh-CN"/>
              <a:t>SVGA</a:t>
            </a:r>
            <a:r>
              <a:rPr lang="zh-CN" altLang="en-US"/>
              <a:t>（高清界面）的输入法</a:t>
            </a:r>
            <a:endParaRPr lang="zh-CN" altLang="en-US"/>
          </a:p>
        </p:txBody>
      </p:sp>
      <p:sp>
        <p:nvSpPr>
          <p:cNvPr id="28" name="文本框 5"/>
          <p:cNvSpPr txBox="true"/>
          <p:nvPr/>
        </p:nvSpPr>
        <p:spPr>
          <a:xfrm>
            <a:off x="599440" y="1510030"/>
            <a:ext cx="700722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en-US" altLang="zh-CN"/>
              <a:t>2.</a:t>
            </a:r>
            <a:r>
              <a:rPr lang="zh-CN" altLang="en-US"/>
              <a:t>实现了第一个</a:t>
            </a:r>
            <a:r>
              <a:rPr lang="en-US" altLang="zh-CN"/>
              <a:t>SVGA</a:t>
            </a:r>
            <a:r>
              <a:rPr lang="zh-CN" altLang="en-US"/>
              <a:t>的</a:t>
            </a:r>
            <a:r>
              <a:rPr lang="en-US" altLang="zh-CN"/>
              <a:t>1:5:5:5</a:t>
            </a:r>
            <a:r>
              <a:rPr lang="zh-CN" altLang="en-US"/>
              <a:t>的</a:t>
            </a:r>
            <a:r>
              <a:rPr lang="en-US" altLang="zh-CN"/>
              <a:t>65536</a:t>
            </a:r>
            <a:r>
              <a:rPr lang="zh-CN" altLang="en-US"/>
              <a:t>色模式，拓宽了颜色显示</a:t>
            </a:r>
            <a:endParaRPr lang="zh-CN" altLang="en-US"/>
          </a:p>
        </p:txBody>
      </p:sp>
      <p:sp>
        <p:nvSpPr>
          <p:cNvPr id="29" name="文本框 6"/>
          <p:cNvSpPr txBox="true"/>
          <p:nvPr/>
        </p:nvSpPr>
        <p:spPr>
          <a:xfrm>
            <a:off x="599440" y="2080260"/>
            <a:ext cx="667321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en-US" altLang="zh-CN"/>
              <a:t>3.</a:t>
            </a:r>
            <a:r>
              <a:rPr lang="zh-CN" altLang="en-US"/>
              <a:t>实现了第一个连点画曲线的程序，造福后面的学弟学妹</a:t>
            </a:r>
            <a:endParaRPr lang="zh-CN" altLang="en-US"/>
          </a:p>
        </p:txBody>
      </p:sp>
      <p:sp>
        <p:nvSpPr>
          <p:cNvPr id="30" name="文本框 7"/>
          <p:cNvSpPr txBox="true"/>
          <p:nvPr/>
        </p:nvSpPr>
        <p:spPr>
          <a:xfrm>
            <a:off x="643890" y="2673350"/>
            <a:ext cx="733234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en-US" altLang="zh-CN"/>
              <a:t>4.</a:t>
            </a:r>
            <a:r>
              <a:rPr lang="zh-CN" altLang="en-US"/>
              <a:t>实现了曲线内部填充的程序，让画大型不规则图案第一次成为可能</a:t>
            </a:r>
            <a:endParaRPr lang="zh-CN" altLang="en-US"/>
          </a:p>
        </p:txBody>
      </p:sp>
      <p:sp>
        <p:nvSpPr>
          <p:cNvPr id="31" name="文本框 8"/>
          <p:cNvSpPr txBox="true"/>
          <p:nvPr/>
        </p:nvSpPr>
        <p:spPr>
          <a:xfrm>
            <a:off x="703580" y="3687445"/>
            <a:ext cx="787908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>
                <a:solidFill>
                  <a:srgbClr val="FF0000"/>
                </a:solidFill>
              </a:rPr>
              <a:t>也希望你们能够努力学习，争取将来探索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zh-CN" altLang="en-US">
                <a:solidFill>
                  <a:srgbClr val="FF0000"/>
                </a:solidFill>
              </a:rPr>
              <a:t>无人区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zh-CN" altLang="en-US">
                <a:solidFill>
                  <a:srgbClr val="FF0000"/>
                </a:solidFill>
              </a:rPr>
              <a:t>，取得你们的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zh-CN" altLang="en-US">
                <a:solidFill>
                  <a:srgbClr val="FF0000"/>
                </a:solidFill>
              </a:rPr>
              <a:t>历史第一个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zh-CN" altLang="en-US">
                <a:solidFill>
                  <a:srgbClr val="FF0000"/>
                </a:solidFill>
              </a:rPr>
              <a:t>！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"/>
          <p:cNvSpPr txBox="true"/>
          <p:nvPr/>
        </p:nvSpPr>
        <p:spPr>
          <a:xfrm>
            <a:off x="532765" y="398780"/>
            <a:ext cx="771080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安全性：</a:t>
            </a:r>
            <a:endParaRPr lang="zh-CN" altLang="en-US"/>
          </a:p>
        </p:txBody>
      </p:sp>
      <p:sp>
        <p:nvSpPr>
          <p:cNvPr id="34" name="文本框 4"/>
          <p:cNvSpPr txBox="true"/>
          <p:nvPr/>
        </p:nvSpPr>
        <p:spPr>
          <a:xfrm>
            <a:off x="643255" y="1169035"/>
            <a:ext cx="882904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输入字符不会超过输入框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35" name="文本框 5"/>
          <p:cNvSpPr txBox="true"/>
          <p:nvPr/>
        </p:nvSpPr>
        <p:spPr>
          <a:xfrm>
            <a:off x="643255" y="1805940"/>
            <a:ext cx="470344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登录注册如果输入字符超过</a:t>
            </a:r>
            <a:r>
              <a:rPr lang="en-US" altLang="zh-CN"/>
              <a:t>15</a:t>
            </a:r>
            <a:r>
              <a:rPr lang="zh-CN" altLang="en-US"/>
              <a:t>个，会报错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36" name="文本框 6"/>
          <p:cNvSpPr txBox="true"/>
          <p:nvPr/>
        </p:nvSpPr>
        <p:spPr>
          <a:xfrm>
            <a:off x="643255" y="2442845"/>
            <a:ext cx="778446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如果你对话超过</a:t>
            </a:r>
            <a:r>
              <a:rPr lang="en-US" altLang="zh-CN"/>
              <a:t>25</a:t>
            </a:r>
            <a:r>
              <a:rPr lang="zh-CN" altLang="en-US"/>
              <a:t>个回合，系统会自动为你开启新对话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37" name="文本框 7"/>
          <p:cNvSpPr txBox="true"/>
          <p:nvPr/>
        </p:nvSpPr>
        <p:spPr>
          <a:xfrm>
            <a:off x="659130" y="3131820"/>
            <a:ext cx="798449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万一系统找了半天没找到结果，系统会说它不知道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38" name="文本框 8"/>
          <p:cNvSpPr txBox="true"/>
          <p:nvPr/>
        </p:nvSpPr>
        <p:spPr>
          <a:xfrm>
            <a:off x="570230" y="4043045"/>
            <a:ext cx="865886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还有彩蛋！！！</a:t>
            </a:r>
            <a:endParaRPr lang="zh-CN" altLang="en-US"/>
          </a:p>
        </p:txBody>
      </p:sp>
      <p:sp>
        <p:nvSpPr>
          <p:cNvPr id="39" name="文本框 9"/>
          <p:cNvSpPr txBox="true"/>
          <p:nvPr/>
        </p:nvSpPr>
        <p:spPr>
          <a:xfrm>
            <a:off x="525780" y="4724400"/>
            <a:ext cx="999934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如果你骂这个人工智能回答驴唇不对马嘴，它会自动从</a:t>
            </a:r>
            <a:r>
              <a:rPr lang="en-US" altLang="zh-CN"/>
              <a:t>5</a:t>
            </a:r>
            <a:r>
              <a:rPr lang="zh-CN" altLang="en-US"/>
              <a:t>个提前准备好的话中选一个，回复你</a:t>
            </a:r>
            <a:r>
              <a:rPr lang="en-US" altLang="zh-CN"/>
              <a:t>~</a:t>
            </a:r>
            <a:endParaRPr lang="en-US" altLang="zh-CN"/>
          </a:p>
        </p:txBody>
      </p:sp>
      <p:sp>
        <p:nvSpPr>
          <p:cNvPr id="40" name="文本框 10"/>
          <p:cNvSpPr txBox="true"/>
          <p:nvPr/>
        </p:nvSpPr>
        <p:spPr>
          <a:xfrm>
            <a:off x="643255" y="5324475"/>
            <a:ext cx="796290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例如，主人，菜菜，捞捞，呜呜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3" descr="图片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555" cy="6858000"/>
          </a:xfrm>
          <a:prstGeom prst="rect">
            <a:avLst/>
          </a:prstGeom>
        </p:spPr>
      </p:pic>
      <p:sp>
        <p:nvSpPr>
          <p:cNvPr id="43" name="文本框 4"/>
          <p:cNvSpPr txBox="true"/>
          <p:nvPr/>
        </p:nvSpPr>
        <p:spPr>
          <a:xfrm>
            <a:off x="1955165" y="998855"/>
            <a:ext cx="8258810" cy="953135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2800"/>
              <a:t>最后，欢迎大家学习计算机、人工智能方向！</a:t>
            </a:r>
            <a:endParaRPr lang="zh-CN" altLang="en-US" sz="2800"/>
          </a:p>
          <a:p>
            <a:pPr/>
            <a:r>
              <a:rPr lang="zh-CN" altLang="en-US" sz="2800"/>
              <a:t>这个方向真的很有意思！！</a:t>
            </a:r>
            <a:endParaRPr lang="zh-CN" altLang="en-US" sz="2800"/>
          </a:p>
        </p:txBody>
      </p:sp>
      <p:sp>
        <p:nvSpPr>
          <p:cNvPr id="44" name="文本框 5"/>
          <p:cNvSpPr txBox="true"/>
          <p:nvPr/>
        </p:nvSpPr>
        <p:spPr>
          <a:xfrm>
            <a:off x="1955165" y="2205990"/>
            <a:ext cx="9288145" cy="953135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2800"/>
              <a:t>我们国家目前只有一位图灵奖的得主，</a:t>
            </a:r>
            <a:endParaRPr lang="zh-CN" altLang="en-US" sz="2800"/>
          </a:p>
          <a:p>
            <a:pPr/>
            <a:r>
              <a:rPr lang="zh-CN" altLang="en-US" sz="2800"/>
              <a:t>未来国家的荣誉也要靠我们获得！</a:t>
            </a:r>
            <a:endParaRPr lang="en-US" altLang="zh-CN" sz="2800"/>
          </a:p>
        </p:txBody>
      </p:sp>
      <p:sp>
        <p:nvSpPr>
          <p:cNvPr id="45" name="文本框 6"/>
          <p:cNvSpPr txBox="true"/>
          <p:nvPr/>
        </p:nvSpPr>
        <p:spPr>
          <a:xfrm>
            <a:off x="1960245" y="3354070"/>
            <a:ext cx="8272145" cy="181483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2800"/>
              <a:t>如果你对计算机感兴趣，请去打信息学竞赛吧！</a:t>
            </a:r>
            <a:endParaRPr lang="zh-CN" altLang="en-US" sz="2800"/>
          </a:p>
          <a:p>
            <a:pPr/>
            <a:r>
              <a:rPr lang="zh-CN" altLang="en-US" sz="2800"/>
              <a:t>百度查找</a:t>
            </a:r>
            <a:r>
              <a:rPr lang="en-US" altLang="zh-CN" sz="2800"/>
              <a:t>csdn</a:t>
            </a:r>
            <a:r>
              <a:rPr lang="zh-CN" altLang="en-US" sz="2800"/>
              <a:t>，然后在网站里面找计算机竞赛的内容，你会发现一个新的天地！</a:t>
            </a:r>
            <a:endParaRPr lang="zh-CN" altLang="en-US" sz="2800"/>
          </a:p>
          <a:p>
            <a:pPr/>
            <a:r>
              <a:rPr lang="zh-CN" altLang="en-US" sz="2800"/>
              <a:t>如果你登录</a:t>
            </a:r>
            <a:r>
              <a:rPr lang="en-US" altLang="zh-CN" sz="2800"/>
              <a:t>“</a:t>
            </a:r>
            <a:r>
              <a:rPr lang="zh-CN" altLang="en-US" sz="2800"/>
              <a:t>洛谷</a:t>
            </a:r>
            <a:r>
              <a:rPr lang="en-US" altLang="zh-CN" sz="2800"/>
              <a:t>”</a:t>
            </a:r>
            <a:r>
              <a:rPr lang="zh-CN" altLang="en-US" sz="2800"/>
              <a:t>，你会发现不一样的东西！</a:t>
            </a:r>
            <a:endParaRPr lang="zh-CN" altLang="en-US" sz="2800"/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"/>
          <p:cNvSpPr txBox="true"/>
          <p:nvPr/>
        </p:nvSpPr>
        <p:spPr>
          <a:xfrm>
            <a:off x="474980" y="393065"/>
            <a:ext cx="5258435" cy="39878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2000"/>
              <a:t>说到人工智能，大家会想到什么？</a:t>
            </a:r>
            <a:endParaRPr lang="zh-CN" altLang="en-US" sz="2000"/>
          </a:p>
        </p:txBody>
      </p:sp>
      <p:pic>
        <p:nvPicPr>
          <p:cNvPr id="48" name="图片 5" descr="6993232e7514968f4f63e93c8302c1f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1112520"/>
            <a:ext cx="4908550" cy="3749040"/>
          </a:xfrm>
          <a:prstGeom prst="rect">
            <a:avLst/>
          </a:prstGeom>
        </p:spPr>
      </p:pic>
      <p:pic>
        <p:nvPicPr>
          <p:cNvPr id="49" name="图片 6" descr="屏幕截图 2025-05-03 13055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5102860"/>
            <a:ext cx="2077085" cy="959485"/>
          </a:xfrm>
          <a:prstGeom prst="rect">
            <a:avLst/>
          </a:prstGeom>
        </p:spPr>
      </p:pic>
      <p:pic>
        <p:nvPicPr>
          <p:cNvPr id="50" name="图片 7" descr="屏幕截图 2025-05-03 13074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105" y="5181600"/>
            <a:ext cx="3564255" cy="880110"/>
          </a:xfrm>
          <a:prstGeom prst="rect">
            <a:avLst/>
          </a:prstGeom>
        </p:spPr>
      </p:pic>
      <p:pic>
        <p:nvPicPr>
          <p:cNvPr id="51" name="图片 10" descr="屏幕截图 2025-05-03 13223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960" y="650875"/>
            <a:ext cx="5494020" cy="5556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3"/>
          <p:cNvSpPr txBox="true"/>
          <p:nvPr/>
        </p:nvSpPr>
        <p:spPr>
          <a:xfrm>
            <a:off x="460375" y="407670"/>
            <a:ext cx="7825740" cy="460375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2400"/>
              <a:t>我们搭建了一个人工智能，起名为</a:t>
            </a:r>
            <a:r>
              <a:rPr lang="en-US" altLang="zh-CN" sz="2400"/>
              <a:t>“</a:t>
            </a:r>
            <a:r>
              <a:rPr lang="zh-CN" altLang="en-US" sz="2400"/>
              <a:t>小智</a:t>
            </a:r>
            <a:r>
              <a:rPr lang="en-US" altLang="zh-CN" sz="2400"/>
              <a:t>”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54" name="图片 4" descr="屏幕截图 2025-05-03 13200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490" y="868045"/>
            <a:ext cx="7553325" cy="5654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endParaRPr lang="zh-CN" altLang="en-US"/>
          </a:p>
        </p:txBody>
      </p:sp>
      <p:sp>
        <p:nvSpPr>
          <p:cNvPr id="57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pPr/>
            <a:endParaRPr lang="zh-CN" altLang="en-US"/>
          </a:p>
        </p:txBody>
      </p:sp>
      <p:pic>
        <p:nvPicPr>
          <p:cNvPr id="58" name="图片 4" descr="图片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555" cy="6858000"/>
          </a:xfrm>
          <a:prstGeom prst="rect">
            <a:avLst/>
          </a:prstGeom>
        </p:spPr>
      </p:pic>
      <p:sp>
        <p:nvSpPr>
          <p:cNvPr id="59" name="文本框 5"/>
          <p:cNvSpPr txBox="true"/>
          <p:nvPr/>
        </p:nvSpPr>
        <p:spPr>
          <a:xfrm>
            <a:off x="3977005" y="2036445"/>
            <a:ext cx="7162800" cy="101473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6000" b="true"/>
              <a:t>文生文部分</a:t>
            </a:r>
            <a:endParaRPr lang="zh-CN" altLang="en-US" sz="6000" b="true"/>
          </a:p>
        </p:txBody>
      </p:sp>
      <p:sp>
        <p:nvSpPr>
          <p:cNvPr id="60" name="文本框 6"/>
          <p:cNvSpPr txBox="true"/>
          <p:nvPr/>
        </p:nvSpPr>
        <p:spPr>
          <a:xfrm>
            <a:off x="4469130" y="3198495"/>
            <a:ext cx="3562985" cy="460375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2400"/>
              <a:t>主要设计者：孟宪喆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 xmlns:p14="http://schemas.microsoft.com/office/powerpoint/2010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 1"/>
          <p:cNvSpPr>
            <a:spLocks noGrp="true"/>
          </p:cNvSpPr>
          <p:nvPr>
            <p:ph type="title"/>
          </p:nvPr>
        </p:nvSpPr>
        <p:spPr>
          <a:xfrm>
            <a:off x="396310" y="198825"/>
            <a:ext cx="10969200" cy="705600"/>
          </a:xfrm>
        </p:spPr>
        <p:txBody>
          <a:bodyPr/>
          <a:p>
            <a:pPr/>
            <a:r>
              <a:rPr lang="zh-CN" altLang="en-US" sz="2400"/>
              <a:t>让我们看看聪明的小智</a:t>
            </a:r>
            <a:r>
              <a:rPr lang="en-US" altLang="zh-CN" sz="2400"/>
              <a:t>~</a:t>
            </a:r>
            <a:endParaRPr lang="en-US" altLang="zh-CN" sz="2400"/>
          </a:p>
        </p:txBody>
      </p:sp>
      <p:pic>
        <p:nvPicPr>
          <p:cNvPr id="63" name="文生文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06500" y="813435"/>
            <a:ext cx="9573260" cy="5579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onEnd" delay="0">
                  <p:rtn val="all"/>
                </p:endSync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true" nextAc="seek">
              <p:cTn/>
            </p:seq>
            <p:video fullScrn="false">
              <p:cMediaNode>
                <p:cTn id="3" fill="hold" display="true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3"/>
          <p:cNvSpPr txBox="true"/>
          <p:nvPr/>
        </p:nvSpPr>
        <p:spPr>
          <a:xfrm>
            <a:off x="318135" y="295275"/>
            <a:ext cx="6510655" cy="460375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 sz="2400"/>
              <a:t>这个是怎么实现的呢？</a:t>
            </a:r>
            <a:endParaRPr lang="zh-CN" altLang="en-US" sz="2400"/>
          </a:p>
        </p:txBody>
      </p:sp>
      <p:sp>
        <p:nvSpPr>
          <p:cNvPr id="66" name="文本框 4"/>
          <p:cNvSpPr txBox="true"/>
          <p:nvPr/>
        </p:nvSpPr>
        <p:spPr>
          <a:xfrm>
            <a:off x="266065" y="946785"/>
            <a:ext cx="656272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第一步：将一句话分成几个词</a:t>
            </a:r>
            <a:endParaRPr lang="zh-CN" altLang="en-US"/>
          </a:p>
        </p:txBody>
      </p:sp>
      <p:sp>
        <p:nvSpPr>
          <p:cNvPr id="67" name="文本框 5"/>
          <p:cNvSpPr txBox="true"/>
          <p:nvPr/>
        </p:nvSpPr>
        <p:spPr>
          <a:xfrm>
            <a:off x="266065" y="1506220"/>
            <a:ext cx="234061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效果如下：</a:t>
            </a:r>
            <a:endParaRPr lang="zh-CN" altLang="en-US"/>
          </a:p>
        </p:txBody>
      </p:sp>
      <p:pic>
        <p:nvPicPr>
          <p:cNvPr id="68" name="图片 6" descr="图片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82725" y="1751965"/>
            <a:ext cx="6476365" cy="49028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 xmlns:p14="http://schemas.microsoft.com/office/powerpoint/2010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3"/>
          <p:cNvSpPr txBox="true"/>
          <p:nvPr/>
        </p:nvSpPr>
        <p:spPr>
          <a:xfrm>
            <a:off x="392430" y="280035"/>
            <a:ext cx="590359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分词操作如何实现？</a:t>
            </a:r>
            <a:endParaRPr lang="zh-CN" altLang="en-US"/>
          </a:p>
        </p:txBody>
      </p:sp>
      <p:sp>
        <p:nvSpPr>
          <p:cNvPr id="71" name="文本框 4"/>
          <p:cNvSpPr txBox="true"/>
          <p:nvPr/>
        </p:nvSpPr>
        <p:spPr>
          <a:xfrm>
            <a:off x="332740" y="873125"/>
            <a:ext cx="911098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我们的信息来源：知乎（</a:t>
            </a:r>
            <a:r>
              <a:rPr lang="en-US" altLang="zh-CN"/>
              <a:t>16</a:t>
            </a:r>
            <a:r>
              <a:rPr lang="zh-CN" altLang="en-US"/>
              <a:t>万字的小说）、弱智吧（</a:t>
            </a:r>
            <a:r>
              <a:rPr lang="en-US" altLang="zh-CN"/>
              <a:t>2</a:t>
            </a:r>
            <a:r>
              <a:rPr lang="zh-CN" altLang="en-US"/>
              <a:t>万字），然后利用这些进行训练！</a:t>
            </a:r>
            <a:endParaRPr lang="zh-CN" altLang="en-US"/>
          </a:p>
        </p:txBody>
      </p:sp>
      <p:pic>
        <p:nvPicPr>
          <p:cNvPr id="72" name="wx_camera_174386042620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227185" y="1285875"/>
            <a:ext cx="2769235" cy="4918075"/>
          </a:xfrm>
          <a:prstGeom prst="rect">
            <a:avLst/>
          </a:prstGeom>
        </p:spPr>
      </p:pic>
      <p:pic>
        <p:nvPicPr>
          <p:cNvPr id="73" name="互信息值训练数据.txt - Notepad 2025-05-12 23-03-36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2430" y="1285875"/>
            <a:ext cx="8643620" cy="5118735"/>
          </a:xfrm>
          <a:prstGeom prst="rect">
            <a:avLst/>
          </a:prstGeom>
        </p:spPr>
      </p:pic>
      <p:pic>
        <p:nvPicPr>
          <p:cNvPr id="74" name="图片 8" descr="屏幕截图 2025-05-12 23114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40" y="1241425"/>
            <a:ext cx="9288145" cy="5572125"/>
          </a:xfrm>
          <a:prstGeom prst="rect">
            <a:avLst/>
          </a:prstGeom>
        </p:spPr>
      </p:pic>
      <p:sp>
        <p:nvSpPr>
          <p:cNvPr id="75" name="文本框 9"/>
          <p:cNvSpPr txBox="true"/>
          <p:nvPr/>
        </p:nvSpPr>
        <p:spPr>
          <a:xfrm>
            <a:off x="249555" y="857885"/>
            <a:ext cx="897763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en-US" altLang="zh-CN"/>
              <a:t>                                                                                                                                           </a:t>
            </a:r>
            <a:endParaRPr lang="en-US" altLang="zh-CN"/>
          </a:p>
        </p:txBody>
      </p:sp>
      <p:sp>
        <p:nvSpPr>
          <p:cNvPr id="76" name="文本框 11"/>
          <p:cNvSpPr txBox="true"/>
          <p:nvPr/>
        </p:nvSpPr>
        <p:spPr>
          <a:xfrm>
            <a:off x="2962275" y="280035"/>
            <a:ext cx="591058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最后，利用它们，实现分词！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3"/>
          <p:cNvSpPr txBox="true"/>
          <p:nvPr/>
        </p:nvSpPr>
        <p:spPr>
          <a:xfrm>
            <a:off x="347980" y="361950"/>
            <a:ext cx="4873625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第二步：初步标号</a:t>
            </a:r>
            <a:endParaRPr lang="zh-CN" altLang="en-US"/>
          </a:p>
        </p:txBody>
      </p:sp>
      <p:pic>
        <p:nvPicPr>
          <p:cNvPr id="79" name="图片 4" descr="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" y="1320800"/>
            <a:ext cx="6009640" cy="3757295"/>
          </a:xfrm>
          <a:prstGeom prst="rect">
            <a:avLst/>
          </a:prstGeom>
        </p:spPr>
      </p:pic>
      <p:sp>
        <p:nvSpPr>
          <p:cNvPr id="80" name="文本框 5"/>
          <p:cNvSpPr txBox="true"/>
          <p:nvPr/>
        </p:nvSpPr>
        <p:spPr>
          <a:xfrm>
            <a:off x="86360" y="5182235"/>
            <a:ext cx="6362065" cy="92202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这个是理论基础，由于过于深奥，大家可以自己查询词典树的相关知识，然后这里的创新内容就不放在这里啦</a:t>
            </a:r>
            <a:r>
              <a:rPr lang="en-US" altLang="zh-CN"/>
              <a:t>~</a:t>
            </a:r>
            <a:r>
              <a:rPr lang="zh-CN" altLang="en-US"/>
              <a:t>想深入了解的话，欢迎大家大学学习计算机、人工智能相关专业嗷</a:t>
            </a:r>
            <a:endParaRPr lang="zh-CN" altLang="en-US"/>
          </a:p>
        </p:txBody>
      </p:sp>
      <p:sp>
        <p:nvSpPr>
          <p:cNvPr id="81" name="文本框 6"/>
          <p:cNvSpPr txBox="true"/>
          <p:nvPr/>
        </p:nvSpPr>
        <p:spPr>
          <a:xfrm>
            <a:off x="5673725" y="591185"/>
            <a:ext cx="365125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效果：</a:t>
            </a:r>
            <a:endParaRPr lang="zh-CN" altLang="en-US"/>
          </a:p>
        </p:txBody>
      </p:sp>
      <p:pic>
        <p:nvPicPr>
          <p:cNvPr id="82" name="图片 7" descr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85" y="1186180"/>
            <a:ext cx="5349875" cy="39954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3"/>
          <p:cNvSpPr txBox="true"/>
          <p:nvPr/>
        </p:nvSpPr>
        <p:spPr>
          <a:xfrm>
            <a:off x="525780" y="287655"/>
            <a:ext cx="4687570" cy="36830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第三步：抽象标号，彻底转换为机器语言</a:t>
            </a:r>
            <a:endParaRPr lang="zh-CN" altLang="en-US"/>
          </a:p>
        </p:txBody>
      </p:sp>
      <p:sp>
        <p:nvSpPr>
          <p:cNvPr id="85" name="文本框 4"/>
          <p:cNvSpPr txBox="true"/>
          <p:nvPr/>
        </p:nvSpPr>
        <p:spPr>
          <a:xfrm>
            <a:off x="525780" y="806450"/>
            <a:ext cx="7185660" cy="1753235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支持时态的标注（过去时，现在时，将来时）</a:t>
            </a:r>
            <a:endParaRPr lang="zh-CN" altLang="en-US"/>
          </a:p>
          <a:p>
            <a:pPr/>
            <a:r>
              <a:rPr lang="zh-CN" altLang="en-US"/>
              <a:t>支持已然与未然的标注（完成时，进行时，</a:t>
            </a:r>
            <a:r>
              <a:rPr lang="en-US" altLang="zh-CN"/>
              <a:t>to do</a:t>
            </a:r>
            <a:r>
              <a:rPr lang="zh-CN" altLang="en-US"/>
              <a:t>）</a:t>
            </a:r>
            <a:endParaRPr lang="zh-CN" altLang="en-US"/>
          </a:p>
          <a:p>
            <a:pPr/>
            <a:r>
              <a:rPr lang="zh-CN" altLang="en-US"/>
              <a:t>结合情感分类学的现代研究成果</a:t>
            </a:r>
            <a:endParaRPr lang="zh-CN" altLang="en-US"/>
          </a:p>
          <a:p>
            <a:pPr/>
            <a:r>
              <a:rPr lang="zh-CN" altLang="en-US"/>
              <a:t>支持主动和被动的鉴别</a:t>
            </a:r>
            <a:endParaRPr lang="zh-CN" altLang="en-US"/>
          </a:p>
          <a:p>
            <a:pPr/>
            <a:r>
              <a:rPr lang="zh-CN" altLang="en-US"/>
              <a:t>支持词性的判断与区分</a:t>
            </a:r>
            <a:endParaRPr lang="zh-CN" altLang="en-US"/>
          </a:p>
          <a:p>
            <a:pPr/>
            <a:r>
              <a:rPr lang="zh-CN" altLang="en-US"/>
              <a:t>等等。。。</a:t>
            </a:r>
            <a:endParaRPr lang="zh-CN" altLang="en-US"/>
          </a:p>
        </p:txBody>
      </p:sp>
      <p:pic>
        <p:nvPicPr>
          <p:cNvPr id="86" name="图片 5" descr="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30425" y="2381885"/>
            <a:ext cx="5463540" cy="4342765"/>
          </a:xfrm>
          <a:prstGeom prst="rect">
            <a:avLst/>
          </a:prstGeom>
        </p:spPr>
      </p:pic>
      <p:sp>
        <p:nvSpPr>
          <p:cNvPr id="87" name="文本框 6"/>
          <p:cNvSpPr txBox="true"/>
          <p:nvPr/>
        </p:nvSpPr>
        <p:spPr>
          <a:xfrm>
            <a:off x="7961630" y="3629025"/>
            <a:ext cx="3007360" cy="645160"/>
          </a:xfrm>
          <a:prstGeom prst="rect">
            <a:avLst/>
          </a:prstGeom>
          <a:noFill/>
        </p:spPr>
        <p:txBody>
          <a:bodyPr wrap="square" rtlCol="false">
            <a:spAutoFit/>
          </a:bodyPr>
          <a:p>
            <a:pPr/>
            <a:r>
              <a:rPr lang="zh-CN" altLang="en-US"/>
              <a:t>这是成功的标志，如果失败会回复</a:t>
            </a:r>
            <a:r>
              <a:rPr lang="en-US" altLang="zh-CN"/>
              <a:t>0</a:t>
            </a:r>
            <a:r>
              <a:rPr lang="zh-CN" altLang="en-US"/>
              <a:t>，成功回复</a:t>
            </a:r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seq concurrent="true" nextAc="seek">
              <p:cTn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/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false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false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true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false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false"/>
          </a:effectLst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Tencent 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2025-05-14T21:05:45Z</dcterms:created>
  <dcterms:modified xsi:type="dcterms:W3CDTF">2025-05-14T21:05:45Z</dcterms:modified>
</cp:coreProperties>
</file>